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52" y="-225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905397" y="3829744"/>
            <a:ext cx="91450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ΧΑΣΙΩΤΗ ΞΗΡΟΙ ΚΑΡΠΟΙ ΑΕ που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Αττικής εντάχθηκε στη Δράση «Εργαλειοθήκη Επιχειρηματικότητας: Εμπόριο - Εστίαση – Εκπαίδευση»,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υφιστάμενων μικρών και πολύ μικρών επιχειρήσεων που δραστηριοποιούνται:</a:t>
            </a:r>
          </a:p>
          <a:p>
            <a:pPr algn="just"/>
            <a:endParaRPr lang="el-GR" sz="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 λιανικό εμπόριο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παροχή υπηρεσιών εστίασης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παροχή υπηρεσιών ιδιωτικής εκπαίδευσης – κοινωνικής μέριμνας</a:t>
            </a: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προκειμένου να αναβαθμίσουν το επίπεδο επιχειρησιακής οργάνωσης και λειτουργίας τους.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35.303,53  € εκ των οποίων η δημόσια δαπάνη ανέρχεται σε 17.651,76 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05397" y="5977086"/>
            <a:ext cx="9217024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 για εξοικονόμηση ενέργειας, αναβάθμιση υγιεινής και ασφάλειας, ΤΠΕ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Δαπάνες Μελετών/Κατάρτισης/Παρακολούθησης του επενδυτικού σχεδίου.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234</Words>
  <Application>Microsoft Office PowerPoint</Application>
  <PresentationFormat>Προσαρμογή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Spanakis Manos</cp:lastModifiedBy>
  <cp:revision>50</cp:revision>
  <dcterms:created xsi:type="dcterms:W3CDTF">2018-02-13T12:16:57Z</dcterms:created>
  <dcterms:modified xsi:type="dcterms:W3CDTF">2023-11-28T09:37:45Z</dcterms:modified>
</cp:coreProperties>
</file>