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588" y="-329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" y="0"/>
            <a:ext cx="10687803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905397" y="3888854"/>
            <a:ext cx="9145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en-US" sz="11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CHASIOTI NUTS 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 Attica region, has joined the Action “Entrepreneurship  Toolbox” with a total budget of 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80 million €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The Action aims at supporting existing small and very small enterprises,  operating in the following categories: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Retailing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Catering services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Educational and social services 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el-GR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35.303,53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out of which 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17.651,76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 is public expenditure.  The Action is co-financed by Greece and the European Union - European Regional Development Fund.</a:t>
            </a:r>
          </a:p>
        </p:txBody>
      </p:sp>
      <p:sp>
        <p:nvSpPr>
          <p:cNvPr id="7" name="5 - TextBox"/>
          <p:cNvSpPr txBox="1"/>
          <p:nvPr/>
        </p:nvSpPr>
        <p:spPr>
          <a:xfrm>
            <a:off x="905397" y="5977086"/>
            <a:ext cx="9217024" cy="4948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co-financed Business Plan includes investments  in the following categories: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 and equipment for energy efficiency, health and safety improvement, ICT.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cost for new personnel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 of preparation/implementation/monitoring of the business plan. 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Reinforcement of 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Creation of 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Entrepreneurship Reinforcement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Creation/ retention of jobs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Other 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215</Words>
  <Application>Microsoft Office PowerPoint</Application>
  <PresentationFormat>Προσαρμογή</PresentationFormat>
  <Paragraphs>24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Spanakis Manos</cp:lastModifiedBy>
  <cp:revision>57</cp:revision>
  <dcterms:created xsi:type="dcterms:W3CDTF">2018-02-13T12:16:57Z</dcterms:created>
  <dcterms:modified xsi:type="dcterms:W3CDTF">2023-11-28T09:36:39Z</dcterms:modified>
</cp:coreProperties>
</file>